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26"/>
  </p:notesMasterIdLst>
  <p:handoutMasterIdLst>
    <p:handoutMasterId r:id="rId27"/>
  </p:handoutMasterIdLst>
  <p:sldIdLst>
    <p:sldId id="257" r:id="rId2"/>
    <p:sldId id="366" r:id="rId3"/>
    <p:sldId id="371" r:id="rId4"/>
    <p:sldId id="367" r:id="rId5"/>
    <p:sldId id="373" r:id="rId6"/>
    <p:sldId id="374" r:id="rId7"/>
    <p:sldId id="370" r:id="rId8"/>
    <p:sldId id="368" r:id="rId9"/>
    <p:sldId id="375" r:id="rId10"/>
    <p:sldId id="378" r:id="rId11"/>
    <p:sldId id="379" r:id="rId12"/>
    <p:sldId id="386" r:id="rId13"/>
    <p:sldId id="387" r:id="rId14"/>
    <p:sldId id="382" r:id="rId15"/>
    <p:sldId id="383" r:id="rId16"/>
    <p:sldId id="384" r:id="rId17"/>
    <p:sldId id="376" r:id="rId18"/>
    <p:sldId id="381" r:id="rId19"/>
    <p:sldId id="388" r:id="rId20"/>
    <p:sldId id="389" r:id="rId21"/>
    <p:sldId id="377" r:id="rId22"/>
    <p:sldId id="380" r:id="rId23"/>
    <p:sldId id="372" r:id="rId24"/>
    <p:sldId id="319" r:id="rId25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0066"/>
    <a:srgbClr val="0033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6" autoAdjust="0"/>
    <p:restoredTop sz="94660"/>
  </p:normalViewPr>
  <p:slideViewPr>
    <p:cSldViewPr>
      <p:cViewPr varScale="1">
        <p:scale>
          <a:sx n="68" d="100"/>
          <a:sy n="68" d="100"/>
        </p:scale>
        <p:origin x="-378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4B5E8D-4575-41CB-B0B1-9B70F4102F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6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288B55-3FBF-4133-BCEA-7221CBC2158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FCFB0E-9427-41BC-A314-18B4BE4F4819}" type="slidenum">
              <a:rPr lang="zh-TW" altLang="en-US" smtClean="0"/>
              <a:pPr/>
              <a:t>1</a:t>
            </a:fld>
            <a:endParaRPr lang="en-US" altLang="zh-TW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56FBA-9C93-472E-9D8D-E374320F1851}" type="slidenum">
              <a:rPr lang="zh-TW" altLang="en-US" smtClean="0"/>
              <a:pPr/>
              <a:t>4</a:t>
            </a:fld>
            <a:endParaRPr lang="en-US" altLang="zh-TW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56FBA-9C93-472E-9D8D-E374320F1851}" type="slidenum">
              <a:rPr lang="zh-TW" altLang="en-US" smtClean="0"/>
              <a:pPr/>
              <a:t>7</a:t>
            </a:fld>
            <a:endParaRPr lang="en-US" altLang="zh-TW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56FBA-9C93-472E-9D8D-E374320F1851}" type="slidenum">
              <a:rPr lang="zh-TW" altLang="en-US" smtClean="0"/>
              <a:pPr/>
              <a:t>8</a:t>
            </a:fld>
            <a:endParaRPr lang="en-US" altLang="zh-TW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56FBA-9C93-472E-9D8D-E374320F1851}" type="slidenum">
              <a:rPr lang="zh-TW" altLang="en-US" smtClean="0"/>
              <a:pPr/>
              <a:t>10</a:t>
            </a:fld>
            <a:endParaRPr lang="en-US" altLang="zh-TW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44A262-C3E5-467C-88AD-54078083726C}" type="slidenum">
              <a:rPr lang="zh-TW" altLang="en-US" smtClean="0"/>
              <a:pPr/>
              <a:t>11</a:t>
            </a:fld>
            <a:endParaRPr lang="en-US" altLang="zh-TW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56FBA-9C93-472E-9D8D-E374320F1851}" type="slidenum">
              <a:rPr lang="zh-TW" altLang="en-US" smtClean="0"/>
              <a:pPr/>
              <a:t>23</a:t>
            </a:fld>
            <a:endParaRPr lang="en-US" altLang="zh-TW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73C58B-2452-4F55-99C2-F7AA96E80379}" type="slidenum">
              <a:rPr lang="zh-TW" altLang="en-US" smtClean="0"/>
              <a:pPr/>
              <a:t>24</a:t>
            </a:fld>
            <a:endParaRPr lang="en-US" altLang="zh-TW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2888"/>
            <a:ext cx="9906000" cy="710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 algn="ctr">
              <a:defRPr>
                <a:solidFill>
                  <a:srgbClr val="800000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00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7F2B3680-0A9F-4FE5-9B7A-898C535BE0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3584-3F66-4387-9064-174C5A122C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05700" y="274638"/>
            <a:ext cx="19050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785938" y="274638"/>
            <a:ext cx="5567362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92A9C-AEA8-40F2-BEB7-BC41AA1062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863A7-A9DD-4AFA-8F81-03195B3BE5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81645-0503-41FF-B8EB-4E75417207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785938" y="1600200"/>
            <a:ext cx="37353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673725" y="1600200"/>
            <a:ext cx="3736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D968E-6674-4000-9819-4B4F807303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EFD2F-FA56-455E-85C9-65FDCE47A0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42FEC-A4A1-4001-9E26-CA2876E55C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90705-B1C8-410F-A1CC-B149FE3A1F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F7BBD-161B-410F-BBE4-CFEC1EE898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ED8BB-96A8-4D4A-982B-26970A0F0D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d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85938" y="274638"/>
            <a:ext cx="76247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85938" y="1600200"/>
            <a:ext cx="76247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85938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6738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77188" y="6245225"/>
            <a:ext cx="14335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B39B71A-D866-4368-B45D-5A1AD1A133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Font typeface="Arial" charset="0"/>
        <a:buChar char="●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3988" y="620713"/>
            <a:ext cx="8482012" cy="1647825"/>
          </a:xfrm>
        </p:spPr>
        <p:txBody>
          <a:bodyPr/>
          <a:lstStyle/>
          <a:p>
            <a:r>
              <a:rPr lang="en-US" altLang="zh-TW" sz="3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2014</a:t>
            </a:r>
            <a:r>
              <a:rPr lang="zh-TW" altLang="zh-TW" sz="3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動物解放、動物權與生態平權國際會議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——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東、西方哲學與宗教對話</a:t>
            </a:r>
            <a:endParaRPr lang="zh-TW" alt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89625" y="2924175"/>
            <a:ext cx="3741738" cy="2693988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zh-TW" altLang="en-US" sz="2000" dirty="0" smtClean="0">
                <a:ea typeface="標楷體" pitchFamily="65" charset="-120"/>
              </a:rPr>
              <a:t>釋昭慧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zh-TW" altLang="en-US" sz="1400" dirty="0" smtClean="0">
              <a:ea typeface="標楷體" pitchFamily="65" charset="-12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zh-TW" altLang="en-US" sz="1400" dirty="0" smtClean="0">
                <a:ea typeface="微軟正黑體" pitchFamily="34" charset="-120"/>
              </a:rPr>
              <a:t>玄奘大學文學院院長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zh-TW" altLang="en-US" sz="1400" dirty="0" smtClean="0">
                <a:ea typeface="微軟正黑體" pitchFamily="34" charset="-120"/>
              </a:rPr>
              <a:t>玄奘大學宗教學系教授兼系主任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zh-TW" altLang="en-US" sz="1400" dirty="0" smtClean="0">
                <a:ea typeface="微軟正黑體" pitchFamily="34" charset="-120"/>
              </a:rPr>
              <a:t>玄奘大學應用倫理研究中心主任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kumimoji="0" lang="zh-TW" altLang="en-US" sz="1400" dirty="0" smtClean="0">
                <a:ea typeface="微軟正黑體" pitchFamily="34" charset="-120"/>
              </a:rPr>
              <a:t>關懷生命協會創會理事長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kumimoji="0" lang="zh-TW" altLang="en-US" sz="1400" dirty="0" smtClean="0">
                <a:ea typeface="微軟正黑體" pitchFamily="34" charset="-120"/>
              </a:rPr>
              <a:t>佛教弘誓學院創辦人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zh-TW" altLang="en-US" sz="1400" dirty="0" smtClean="0">
              <a:ea typeface="微軟正黑體" pitchFamily="34" charset="-120"/>
            </a:endParaRPr>
          </a:p>
        </p:txBody>
      </p:sp>
      <p:pic>
        <p:nvPicPr>
          <p:cNvPr id="3076" name="Picture 7" descr="娃娃-桌面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60613" y="2276475"/>
            <a:ext cx="2879725" cy="43211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0632" y="0"/>
            <a:ext cx="7624762" cy="11430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題演講</a:t>
            </a:r>
            <a:endParaRPr lang="zh-TW" alt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8624" y="1268760"/>
            <a:ext cx="7624763" cy="4525963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Prof. Peter Singer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世紀性人畜共通疾病之動保觀點與對策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美國普林斯頓大學人性價值研究中心生物倫理學教授，澳大利亞墨爾本大學應用哲學與公共倫理中心榮譽教授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Prof. Tom Regan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：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生物科技潮流中的動物處境與倫理省思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美國北卡大學哲學與宗教學系榮譽教授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Mr.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Sulak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Sivaraksa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泰國佛教與環保運動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Founder of the International Network of Engaged </a:t>
            </a:r>
            <a:r>
              <a:rPr lang="en-US" altLang="zh-TW" sz="24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Buddists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(INEB)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；</a:t>
            </a:r>
            <a:r>
              <a:rPr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國際入世佛教協會創辦人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論文發表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圓桌會議</a:t>
            </a:r>
            <a:endParaRPr lang="zh-TW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2550" y="1600200"/>
            <a:ext cx="8058150" cy="4525963"/>
          </a:xfrm>
        </p:spPr>
        <p:txBody>
          <a:bodyPr/>
          <a:lstStyle/>
          <a:p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除公開徵稿外，另邀請相關領域之中、英、歐、印、日、韓等國際學者與國內學者，依大會規劃之四個子題發表論文。</a:t>
            </a:r>
          </a:p>
          <a:p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圓桌會議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動物保護運動之理念與現況、瓶頸與前景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華梵大學朱建民校長主持，邀請</a:t>
            </a:r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Prof. Peter Singer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Prof. Tom Regan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Mr.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Sulak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Sivaraksa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Prof. </a:t>
            </a:r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Philip </a:t>
            </a:r>
            <a:r>
              <a:rPr lang="en-GB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Lymbery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、農委會主管、劉得任校長、錢永祥教授、昭慧法師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談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eaLnBrk="1" hangingPunct="1"/>
            <a:endParaRPr lang="zh-TW" altLang="en-US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海外其他論文發表人</a:t>
            </a:r>
            <a:endParaRPr lang="zh-TW" altLang="en-US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85938" y="1600200"/>
            <a:ext cx="7624762" cy="4781128"/>
          </a:xfrm>
        </p:spPr>
        <p:txBody>
          <a:bodyPr/>
          <a:lstStyle/>
          <a:p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Florence </a:t>
            </a:r>
            <a:r>
              <a:rPr lang="en-US" altLang="zh-TW" sz="2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Burgat</a:t>
            </a:r>
            <a:endParaRPr lang="zh-TW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Director of Research at The French National Institute for Agricultural Research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；法國國家農業研究院哲學研究主任）</a:t>
            </a:r>
          </a:p>
          <a:p>
            <a:r>
              <a:rPr lang="en-US" altLang="zh-TW" sz="2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Loka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Mitra</a:t>
            </a:r>
            <a:endParaRPr lang="zh-TW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Founder and President of </a:t>
            </a:r>
            <a:r>
              <a:rPr lang="en-US" altLang="zh-TW" sz="2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Nagarjuna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Training Institute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；印度龍樹學院創辦人及院長）</a:t>
            </a:r>
          </a:p>
          <a:p>
            <a:r>
              <a:rPr lang="en-GB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Philip </a:t>
            </a:r>
            <a:r>
              <a:rPr lang="en-GB" altLang="zh-TW" sz="2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Lymbery</a:t>
            </a:r>
            <a:endParaRPr lang="zh-TW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Chief Executive of Compassion in World Farming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；世界經濟動物關懷中心執行長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Somboon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Chungprempree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(Moo) </a:t>
            </a:r>
            <a:endParaRPr lang="zh-TW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Executive Secretary of International Network of Engaged Buddhists (INEB) 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；國際入世佛教協會秘書長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）預訂題目：泰國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與湄公河次領域之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環境保護</a:t>
            </a:r>
          </a:p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蔣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勁松（中國清華大學科學技術與社會研究所副教授）</a:t>
            </a:r>
          </a:p>
          <a:p>
            <a:pPr>
              <a:buNone/>
            </a:pPr>
            <a:r>
              <a:rPr lang="en-US" altLang="zh-TW" dirty="0" smtClean="0"/>
              <a:t> </a:t>
            </a:r>
            <a:r>
              <a:rPr lang="en-US" altLang="zh-TW" dirty="0" smtClean="0"/>
              <a:t>**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其餘尚在邀約中，預計邀請來自英、日、歐、韓、印、中國等國外學者約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13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</a:t>
            </a:r>
          </a:p>
          <a:p>
            <a:endParaRPr lang="zh-TW" altLang="en-US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國內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論文發表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人邀請名單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李瑞全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（中央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大學哲學研究所教授）</a:t>
            </a:r>
          </a:p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李凱恩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（中央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大學哲學研究所專任副教授）</a:t>
            </a:r>
          </a:p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吳宗憲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（台南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大學行政管理學系副教授）</a:t>
            </a:r>
          </a:p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何宗勳（中華民國關懷生命協會執行長）</a:t>
            </a:r>
          </a:p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林金木（玄奘大學宗教學系副教授）</a:t>
            </a:r>
          </a:p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林雅哲（湖光動物醫院院長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裴家騏（屏東科技大學教授、屏東保育類野生動物收容中心主任）</a:t>
            </a:r>
          </a:p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湯宜之（中華民國關懷生命協會理事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根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瑟˙馬庫斯（玄奘大學宗教學系副教授）</a:t>
            </a:r>
          </a:p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張瓈文（輔仁大學英國語文學系副教授）</a:t>
            </a:r>
          </a:p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費昌勇（國立台灣大學獸醫專業學院教授）</a:t>
            </a:r>
          </a:p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黃運喜（玄奘大學宗教學系教授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葉力森（國立台灣大學獸醫專業學院臨床動物醫學研究所教授）</a:t>
            </a:r>
          </a:p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葉明理（國立台北護理健康大學護理學系暨研究所助理教授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詹長權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（台灣大學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職業醫學與工業衛生研究所教授）</a:t>
            </a:r>
          </a:p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鄭維儀（玄奘大學宗教學系助理教授）</a:t>
            </a:r>
          </a:p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錢永祥（中央研究院人文社會科學研究中心副研究員）</a:t>
            </a:r>
          </a:p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蕭振邦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（中央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大學哲學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研究所教授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兼所長）</a:t>
            </a:r>
          </a:p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釋昭慧（玄奘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大學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宗教學系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教授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兼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文理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學院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院長）</a:t>
            </a:r>
            <a:endParaRPr lang="zh-TW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（其餘尚在邀約中，預計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人）</a:t>
            </a:r>
            <a:endParaRPr lang="zh-TW" altLang="en-US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稿件截止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論文摘要截止日期：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2013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31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</a:t>
            </a:r>
          </a:p>
          <a:p>
            <a:pPr>
              <a:buNone/>
            </a:pP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審查結果通知日期：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2013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</a:t>
            </a:r>
          </a:p>
          <a:p>
            <a:pPr>
              <a:buNone/>
            </a:pP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全文截止收件日期：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2014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28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提前向總務處預約：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103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25-27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，借用慈雲廳與圖資大樓一樓中庭。</a:t>
            </a:r>
          </a:p>
          <a:p>
            <a:endParaRPr lang="zh-TW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zh-TW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預期成果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藉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由本次學術會議，提供相關領域之國際學術與實務交流平台。</a:t>
            </a:r>
          </a:p>
          <a:p>
            <a:pPr lvl="1"/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藉此國安層級之「人畜共通疾病」議題，邀請主管動物之主管機關官員與會，借助國內外動物保護之實務經驗，共同探討既可達成防疫之目標、又減低動物傷害之雙贏對策。</a:t>
            </a:r>
          </a:p>
          <a:p>
            <a:pPr lvl="1"/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藉由本次學術會議，促進動物行政主管機關、學術界與民間團體之溝通，以期對台灣的野生動物、經濟動物以及同伴動物之福利，有更大的改善。</a:t>
            </a:r>
          </a:p>
          <a:p>
            <a:pPr lvl="1"/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藉由本次學術會議，傳達動物保護與環境正義之內涵與重要性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1352" y="332656"/>
            <a:ext cx="864096" cy="4522514"/>
          </a:xfrm>
        </p:spPr>
        <p:txBody>
          <a:bodyPr/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國際會議網站首頁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內容版面配置區 4" descr="動物解放動物權與生態平權v081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4688" y="44605"/>
            <a:ext cx="5472608" cy="6813395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藉由本次學術會議，增強與會者對動物倫理之探索興趣，引發大家在生態環境與動物保護之政策上，深刻思考：如何落實理想又能兼顧現實處境。</a:t>
            </a:r>
          </a:p>
          <a:p>
            <a:pPr lvl="1"/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藉此讓本校學生接受外語接待國際禮儀與外語之培訓，並獲致實地操作演練機會。 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籌備委員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召集人：釋昭慧</a:t>
            </a:r>
            <a:endParaRPr lang="zh-TW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執行長：釋性廣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（中央大學哲學博士、佛教弘誓學院院長）</a:t>
            </a:r>
          </a:p>
          <a:p>
            <a:pPr>
              <a:buNone/>
            </a:pPr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副執行長：張瓈文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（輔仁大學英國語文學系副教授）</a:t>
            </a:r>
          </a:p>
          <a:p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何宗勳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（中華民國關懷生命協會執行長）</a:t>
            </a:r>
          </a:p>
          <a:p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林金木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（玄奘大學宗教學系副教授）</a:t>
            </a:r>
          </a:p>
          <a:p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根瑟˙馬庫斯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（玄奘大學宗教學系副教授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張章得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（中華民國關懷生命協會副理事長）</a:t>
            </a:r>
          </a:p>
          <a:p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張碩修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（美國德州大學休士頓醫學中心研究員）</a:t>
            </a:r>
          </a:p>
          <a:p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黃運喜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（玄奘大學宗教學系教授）</a:t>
            </a:r>
          </a:p>
          <a:p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鄭維儀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（玄奘大學宗教學系助理教授）</a:t>
            </a:r>
          </a:p>
          <a:p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錢永祥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（中央研究院人文社會科學研究中心副研究員）</a:t>
            </a:r>
          </a:p>
          <a:p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釋見岸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（中華民國關懷生命協會理事長）</a:t>
            </a:r>
            <a:endParaRPr lang="zh-TW" altLang="en-US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smtClean="0">
                <a:ea typeface="標楷體" pitchFamily="65" charset="-120"/>
              </a:rPr>
              <a:t/>
            </a:r>
            <a:br>
              <a:rPr lang="zh-TW" altLang="en-US" sz="4000" smtClean="0">
                <a:ea typeface="標楷體" pitchFamily="65" charset="-120"/>
              </a:rPr>
            </a:br>
            <a:endParaRPr lang="zh-TW" alt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8450" y="1196975"/>
            <a:ext cx="7624763" cy="4525963"/>
          </a:xfrm>
        </p:spPr>
        <p:txBody>
          <a:bodyPr/>
          <a:lstStyle/>
          <a:p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 辦 單 位：玄奘大學宗教學系、中華民國關懷生命協會、財團法人弘誓文教基金會</a:t>
            </a:r>
          </a:p>
          <a:p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補 助 單 位：行政院國家科學委員會、行政院農委會、外交部</a:t>
            </a:r>
          </a:p>
          <a:p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協 辦 單 位：玄奘大學應用倫理研究中心、佛教弘誓學院</a:t>
            </a:r>
          </a:p>
          <a:p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網址：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http:// animalethics.hcu.edu.tw</a:t>
            </a:r>
            <a:endParaRPr lang="zh-TW" altLang="en-US" dirty="0" smtClean="0">
              <a:solidFill>
                <a:schemeClr val="tx2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22828" y="942882"/>
            <a:ext cx="8481392" cy="2375917"/>
          </a:xfrm>
        </p:spPr>
        <p:txBody>
          <a:bodyPr/>
          <a:lstStyle/>
          <a:p>
            <a:pPr eaLnBrk="1" hangingPunct="1"/>
            <a:r>
              <a:rPr lang="en-US" altLang="zh-TW" sz="3200" dirty="0" smtClean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**</a:t>
            </a:r>
            <a:r>
              <a:rPr lang="zh-TW" altLang="en-US" sz="3200" dirty="0" smtClean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其餘內容詳見</a:t>
            </a:r>
            <a:r>
              <a:rPr lang="zh-TW" altLang="en-US" sz="3200" dirty="0" smtClean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國際</a:t>
            </a:r>
            <a:r>
              <a:rPr lang="zh-TW" altLang="en-US" sz="3200" dirty="0" smtClean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學術研討會簡報補充</a:t>
            </a:r>
            <a:r>
              <a:rPr lang="zh-TW" altLang="en-US" sz="3200" dirty="0" smtClean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</a:t>
            </a:r>
            <a:r>
              <a:rPr lang="en-US" altLang="zh-TW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6600" dirty="0" smtClean="0">
                <a:ea typeface="標楷體" pitchFamily="65" charset="-120"/>
              </a:rPr>
              <a:t>報告</a:t>
            </a:r>
            <a:r>
              <a:rPr lang="zh-TW" altLang="en-US" sz="6600" dirty="0" smtClean="0">
                <a:ea typeface="標楷體" pitchFamily="65" charset="-120"/>
              </a:rPr>
              <a:t>完畢</a:t>
            </a:r>
            <a:endParaRPr lang="zh-TW" altLang="en-US" sz="6600" dirty="0" smtClean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38" y="3441700"/>
            <a:ext cx="7624762" cy="2684463"/>
          </a:xfrm>
        </p:spPr>
        <p:txBody>
          <a:bodyPr/>
          <a:lstStyle/>
          <a:p>
            <a:pPr algn="ctr" eaLnBrk="1" hangingPunct="1"/>
            <a:r>
              <a:rPr lang="zh-TW" altLang="en-US" sz="4400" smtClean="0">
                <a:ea typeface="標楷體" pitchFamily="65" charset="-120"/>
              </a:rPr>
              <a:t>感謝</a:t>
            </a:r>
          </a:p>
          <a:p>
            <a:pPr algn="ctr" eaLnBrk="1" hangingPunct="1"/>
            <a:r>
              <a:rPr lang="zh-TW" altLang="en-US" sz="4400" smtClean="0">
                <a:ea typeface="標楷體" pitchFamily="65" charset="-120"/>
              </a:rPr>
              <a:t>答問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會議名稱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785938" y="1600200"/>
            <a:ext cx="7631558" cy="4525963"/>
          </a:xfrm>
        </p:spPr>
        <p:txBody>
          <a:bodyPr/>
          <a:lstStyle/>
          <a:p>
            <a:r>
              <a:rPr lang="en-US" altLang="zh-TW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2014</a:t>
            </a:r>
            <a:r>
              <a:rPr lang="zh-TW" altLang="zh-TW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「動物解放、動物權與生態平權</a:t>
            </a:r>
            <a:r>
              <a:rPr lang="en-US" altLang="zh-TW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——</a:t>
            </a:r>
            <a:r>
              <a:rPr lang="zh-TW" altLang="zh-TW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東、西方哲學與宗教對話」國際</a:t>
            </a:r>
            <a:r>
              <a:rPr lang="zh-TW" altLang="zh-TW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會議</a:t>
            </a:r>
            <a:endParaRPr lang="en-US" altLang="zh-TW" sz="32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2014 </a:t>
            </a:r>
            <a:r>
              <a:rPr lang="en-US" altLang="zh-TW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International Conference on “Animal Liberation, Animal Right, and Equal Ecological Rights: Dialogues between Eastern and Western Philosophies and Religions</a:t>
            </a:r>
            <a:r>
              <a:rPr lang="en-US" altLang="zh-TW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”</a:t>
            </a:r>
            <a:endParaRPr lang="zh-TW" altLang="zh-TW" sz="3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ea typeface="標楷體" pitchFamily="65" charset="-120"/>
              </a:rPr>
              <a:t>會議簡介</a:t>
            </a:r>
            <a:endParaRPr lang="zh-TW" alt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2600" y="1340768"/>
            <a:ext cx="7624763" cy="511234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擬定於民國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103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26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27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兩日，假玄奘大學慈雲廳，舉行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本項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會議。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提供學術交流平台，進行動物解放、動物福利、或動物權利或環境正義在科學、哲學與宗教面向之倫理論述。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值此多種人畜共通疾病流行之際，期能藉由本次大會，敦請國內、外專家學者與動保人士集思廣益，提供相關法律、政策、措施，以及兼顧動保與防疫之具體建言。</a:t>
            </a:r>
          </a:p>
          <a:p>
            <a:pPr eaLnBrk="1" hangingPunct="1">
              <a:buFontTx/>
              <a:buNone/>
            </a:pPr>
            <a:endParaRPr lang="zh-TW" altLang="en-US" dirty="0" smtClean="0">
              <a:solidFill>
                <a:schemeClr val="tx2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本次會議有四大子題：</a:t>
            </a:r>
          </a:p>
          <a:p>
            <a:pPr marL="900000" indent="-540000">
              <a:buAutoNum type="arabicParenBoth"/>
            </a:pP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環境正義（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Environmental Justice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）與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動物保護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Animal Protection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900000" indent="-540000">
              <a:buAutoNum type="arabicParenBoth"/>
            </a:pP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世紀性人畜共通疾病之動保觀點與對策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900000" indent="-540000">
              <a:buAutoNum type="arabicParenBoth"/>
            </a:pP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動物基因改造之倫理論述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900000" indent="-540000">
              <a:buAutoNum type="arabicParenBoth"/>
            </a:pP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動物保護運動實務</a:t>
            </a:r>
            <a:endParaRPr lang="zh-TW" altLang="en-US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5. 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召開本學術會議之要旨有四：</a:t>
            </a:r>
          </a:p>
          <a:p>
            <a:pPr marL="900000" indent="-540000">
              <a:spcBef>
                <a:spcPts val="24"/>
              </a:spcBef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(1)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提供相關領域之國際學術與實務交流平台。</a:t>
            </a:r>
          </a:p>
          <a:p>
            <a:pPr marL="900000" indent="-540000">
              <a:spcBef>
                <a:spcPts val="24"/>
              </a:spcBef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(2)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藉此國安層級之議題，邀請主管動物之主管機關官員與會，借助國內外動物保護之實務經驗，共同探討既可達成防疫之目標、又能不犧牲動物福祉之雙贏對策。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smtClean="0">
                <a:ea typeface="標楷體" pitchFamily="65" charset="-120"/>
              </a:rPr>
              <a:t/>
            </a:r>
            <a:br>
              <a:rPr lang="zh-TW" altLang="en-US" sz="4000" smtClean="0">
                <a:ea typeface="標楷體" pitchFamily="65" charset="-120"/>
              </a:rPr>
            </a:br>
            <a:endParaRPr lang="zh-TW" alt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8450" y="1196975"/>
            <a:ext cx="7624763" cy="4525963"/>
          </a:xfrm>
        </p:spPr>
        <p:txBody>
          <a:bodyPr/>
          <a:lstStyle/>
          <a:p>
            <a:pPr marL="900000" indent="-540000">
              <a:spcBef>
                <a:spcPts val="24"/>
              </a:spcBef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(3)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促進動物行政主管機關、學術界與民間團體之溝通，以期對台灣的野生動物、經濟動物以及同伴動物之福利，有更大的改善。</a:t>
            </a:r>
          </a:p>
          <a:p>
            <a:pPr marL="900000" indent="-540000">
              <a:spcBef>
                <a:spcPts val="24"/>
              </a:spcBef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(4)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傳達動物保護與環境正義之內涵與重要性。</a:t>
            </a:r>
          </a:p>
          <a:p>
            <a:pPr eaLnBrk="1" hangingPunct="1">
              <a:buFontTx/>
              <a:buNone/>
            </a:pPr>
            <a:endParaRPr lang="zh-TW" altLang="en-US" dirty="0" smtClean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smtClean="0">
                <a:ea typeface="標楷體" pitchFamily="65" charset="-120"/>
              </a:rPr>
              <a:t/>
            </a:r>
            <a:br>
              <a:rPr lang="zh-TW" altLang="en-US" sz="4000" smtClean="0">
                <a:ea typeface="標楷體" pitchFamily="65" charset="-120"/>
              </a:rPr>
            </a:br>
            <a:endParaRPr lang="zh-TW" alt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8450" y="1196975"/>
            <a:ext cx="7624763" cy="4525963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6. 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研討會稿源可劃歸兩大部分：</a:t>
            </a:r>
          </a:p>
          <a:p>
            <a:pPr marL="900000" indent="-540000">
              <a:spcBef>
                <a:spcPts val="24"/>
              </a:spcBef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(1)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邀稿：由籌備委員及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Prof. Peter Singer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Prof. Tom Regan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推薦邀約動物保護與動物權利領域之國內、外知名學者發表論文。</a:t>
            </a:r>
          </a:p>
          <a:p>
            <a:pPr marL="900000" indent="-540000">
              <a:spcBef>
                <a:spcPts val="24"/>
              </a:spcBef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(2)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徵稿：以國內學者為徵稿對象，論文摘要須經審稿。</a:t>
            </a:r>
          </a:p>
          <a:p>
            <a:pPr eaLnBrk="1" hangingPunct="1">
              <a:buFontTx/>
              <a:buNone/>
            </a:pPr>
            <a:endParaRPr lang="zh-TW" altLang="en-US" dirty="0" smtClean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7. 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活動議程：</a:t>
            </a:r>
          </a:p>
          <a:p>
            <a:pPr marL="900000" indent="-540000">
              <a:spcBef>
                <a:spcPts val="24"/>
              </a:spcBef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(1)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開幕典禮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103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26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8:50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～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9:50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邀請農委會主管蒞會致詞、玄奘大學劉得任校長發表開幕演講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900000" indent="-540000">
              <a:spcBef>
                <a:spcPts val="24"/>
              </a:spcBef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題演講</a:t>
            </a:r>
          </a:p>
          <a:p>
            <a:pPr marL="900000" indent="-540000">
              <a:spcBef>
                <a:spcPts val="24"/>
              </a:spcBef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(3)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論文發表</a:t>
            </a:r>
          </a:p>
          <a:p>
            <a:pPr marL="900000" indent="-540000">
              <a:spcBef>
                <a:spcPts val="24"/>
              </a:spcBef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(4)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圓桌會議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103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27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15:20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～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17:50</a:t>
            </a:r>
            <a:endParaRPr lang="zh-TW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1194605">
  <a:themeElements>
    <a:clrScheme name="0119460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94605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1946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9460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9460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9460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9460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9460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9460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9460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9460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9460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9460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9460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1450</Words>
  <Application>Microsoft Office PowerPoint</Application>
  <PresentationFormat>A4 紙張 (210x297 公釐)</PresentationFormat>
  <Paragraphs>117</Paragraphs>
  <Slides>24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01194605</vt:lpstr>
      <vt:lpstr>2014動物解放、動物權與生態平權國際會議 ——東、西方哲學與宗教對話</vt:lpstr>
      <vt:lpstr>國際會議網站首頁</vt:lpstr>
      <vt:lpstr>會議名稱</vt:lpstr>
      <vt:lpstr>會議簡介</vt:lpstr>
      <vt:lpstr>投影片 5</vt:lpstr>
      <vt:lpstr>投影片 6</vt:lpstr>
      <vt:lpstr> </vt:lpstr>
      <vt:lpstr> </vt:lpstr>
      <vt:lpstr>投影片 9</vt:lpstr>
      <vt:lpstr>主題演講</vt:lpstr>
      <vt:lpstr>論文發表與圓桌會議</vt:lpstr>
      <vt:lpstr>海外其他論文發表人</vt:lpstr>
      <vt:lpstr>投影片 13</vt:lpstr>
      <vt:lpstr>國內論文發表人邀請名單</vt:lpstr>
      <vt:lpstr>投影片 15</vt:lpstr>
      <vt:lpstr>投影片 16</vt:lpstr>
      <vt:lpstr>投影片 17</vt:lpstr>
      <vt:lpstr>預期成果</vt:lpstr>
      <vt:lpstr>投影片 19</vt:lpstr>
      <vt:lpstr>投影片 20</vt:lpstr>
      <vt:lpstr>籌備委員</vt:lpstr>
      <vt:lpstr>投影片 22</vt:lpstr>
      <vt:lpstr> </vt:lpstr>
      <vt:lpstr>**其餘內容詳見國際學術研討會簡報補充資料  報告完畢</vt:lpstr>
    </vt:vector>
  </TitlesOfParts>
  <Manager/>
  <Company>CMT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佛教觀點的動物倫理 　　以動物保護為議題核心， 　　　兼談其於環境倫理學中之定位 </dc:title>
  <dc:subject/>
  <dc:creator>TIGER-XP</dc:creator>
  <cp:keywords/>
  <dc:description/>
  <cp:lastModifiedBy>user</cp:lastModifiedBy>
  <cp:revision>33</cp:revision>
  <dcterms:created xsi:type="dcterms:W3CDTF">2009-08-26T00:29:41Z</dcterms:created>
  <dcterms:modified xsi:type="dcterms:W3CDTF">2013-08-18T19:39:56Z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TC011946051028</vt:lpwstr>
  </property>
</Properties>
</file>